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Old Standard TT" panose="020B0604020202020204" charset="0"/>
      <p:regular r:id="rId7"/>
      <p:bold r:id="rId8"/>
      <p: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1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501490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2274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4591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4686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0996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1" name="Shape 11"/>
          <p:cNvCxnSpPr/>
          <p:nvPr/>
        </p:nvCxnSpPr>
        <p:spPr>
          <a:xfrm>
            <a:off x="641934" y="3597500"/>
            <a:ext cx="390299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 lang="en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4000" b="1"/>
            </a:lvl1pPr>
            <a:lvl2pPr lvl="1" algn="ctr">
              <a:spcBef>
                <a:spcPts val="0"/>
              </a:spcBef>
              <a:buSzPct val="100000"/>
              <a:defRPr sz="14000" b="1"/>
            </a:lvl2pPr>
            <a:lvl3pPr lvl="2" algn="ctr">
              <a:spcBef>
                <a:spcPts val="0"/>
              </a:spcBef>
              <a:buSzPct val="100000"/>
              <a:defRPr sz="14000" b="1"/>
            </a:lvl3pPr>
            <a:lvl4pPr lvl="3" algn="ctr">
              <a:spcBef>
                <a:spcPts val="0"/>
              </a:spcBef>
              <a:buSzPct val="100000"/>
              <a:defRPr sz="14000" b="1"/>
            </a:lvl4pPr>
            <a:lvl5pPr lvl="4" algn="ctr">
              <a:spcBef>
                <a:spcPts val="0"/>
              </a:spcBef>
              <a:buSzPct val="100000"/>
              <a:defRPr sz="14000" b="1"/>
            </a:lvl5pPr>
            <a:lvl6pPr lvl="5" algn="ctr">
              <a:spcBef>
                <a:spcPts val="0"/>
              </a:spcBef>
              <a:buSzPct val="100000"/>
              <a:defRPr sz="14000" b="1"/>
            </a:lvl6pPr>
            <a:lvl7pPr lvl="6" algn="ctr">
              <a:spcBef>
                <a:spcPts val="0"/>
              </a:spcBef>
              <a:buSzPct val="100000"/>
              <a:defRPr sz="14000" b="1"/>
            </a:lvl7pPr>
            <a:lvl8pPr lvl="7" algn="ctr">
              <a:spcBef>
                <a:spcPts val="0"/>
              </a:spcBef>
              <a:buSzPct val="100000"/>
              <a:defRPr sz="14000" b="1"/>
            </a:lvl8pPr>
            <a:lvl9pPr lvl="8" algn="ctr">
              <a:spcBef>
                <a:spcPts val="0"/>
              </a:spcBef>
              <a:buSzPct val="100000"/>
              <a:defRPr sz="14000" b="1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hape 16"/>
          <p:cNvCxnSpPr/>
          <p:nvPr/>
        </p:nvCxnSpPr>
        <p:spPr>
          <a:xfrm>
            <a:off x="641934" y="3597500"/>
            <a:ext cx="390299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 lang="en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 lang="en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 lang="en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ld Standard TT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‹#›</a:t>
            </a:fld>
            <a:endParaRPr lang="en" sz="10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Spiral Galaxies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By: Lily, Jared, Henry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Triangulum Galaxy as taken by the VLT Survey Telescope  </a:t>
            </a:r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4400" y="172850"/>
            <a:ext cx="5998799" cy="3893118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/>
          <p:nvPr/>
        </p:nvSpPr>
        <p:spPr>
          <a:xfrm>
            <a:off x="2921250" y="4217650"/>
            <a:ext cx="3389400" cy="15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NGC 2683 Spiral Galaxy taken by Sabaru Telescope 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2649" y="0"/>
            <a:ext cx="6260227" cy="3871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M100 taken by the FORS instrument on the Very Large Telescope 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2600" y="86425"/>
            <a:ext cx="5998799" cy="4144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On-screen Show (16:9)</PresentationFormat>
  <Paragraphs>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Old Standard TT</vt:lpstr>
      <vt:lpstr>paperback</vt:lpstr>
      <vt:lpstr>Spiral Galaxies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 Galaxies</dc:title>
  <dc:creator>McEachern Henry P</dc:creator>
  <cp:lastModifiedBy>McEachern Henry P</cp:lastModifiedBy>
  <cp:revision>1</cp:revision>
  <dcterms:modified xsi:type="dcterms:W3CDTF">2016-05-10T19:08:27Z</dcterms:modified>
</cp:coreProperties>
</file>